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B7EED2-B99F-4276-9AD4-5D30468DB644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Third National Research Symposium on Computing 2018 (20-22 Dec, 2018)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30015-5257-4100-BCDC-0FB89E288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9829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ABF61-5C65-4964-B83A-20D1FB3432D8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Third National Research Symposium on Computing 2018 (20-22 Dec, 2018)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E1BEA-C90C-4EE9-BD43-A6CC6C788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52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E1BEA-C90C-4EE9-BD43-A6CC6C788AAA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National Research Symposium on Computing 2018 (20-22 Dec, 2018)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63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E1BEA-C90C-4EE9-BD43-A6CC6C788AAA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National Research Symposium on Computing 2018 (20-22 Dec, 2018)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060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E1BEA-C90C-4EE9-BD43-A6CC6C788AAA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National Research Symposium on Computing 2018 (20-22 Dec, 2018)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28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E1BEA-C90C-4EE9-BD43-A6CC6C788AAA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National Research Symposium on Computing 2018 (20-22 Dec, 2018)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91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E1BEA-C90C-4EE9-BD43-A6CC6C788AAA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National Research Symposium on Computing 2018 (20-22 Dec, 2018)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15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E1BEA-C90C-4EE9-BD43-A6CC6C788AAA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National Research Symposium on Computing 2018 (20-22 Dec, 2018)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049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E1BEA-C90C-4EE9-BD43-A6CC6C788AAA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National Research Symposium on Computing 2018 (20-22 Dec, 2018)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00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5C5BC-E6A1-4F67-AF80-B823669AD7D5}" type="datetime1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Fifth National Research Symposium on Computing RSC 2021 (19-21 March, 2021)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C03D-BBD4-4884-9494-55A5BF45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11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3CB4E-01D1-48A0-88FF-187F92271070}" type="datetime1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Fifth National Research Symposium on Computing RSC 2021 (19-21 March, 2021)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C03D-BBD4-4884-9494-55A5BF45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00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7572C-2966-4DCC-9F72-3128AAC4C573}" type="datetime1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Fifth National Research Symposium on Computing RSC 2021 (19-21 March, 2021)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C03D-BBD4-4884-9494-55A5BF45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78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438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39047-B1FF-4771-9AAB-89846556CEFC}" type="datetime1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501649"/>
          </a:xfrm>
        </p:spPr>
        <p:txBody>
          <a:bodyPr/>
          <a:lstStyle/>
          <a:p>
            <a:r>
              <a:rPr lang="en-US" smtClean="0"/>
              <a:t>Fifth National Research Symposium on Computing RSC 2021 (19-21 March, 2021)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488" y="6069497"/>
            <a:ext cx="473764" cy="286854"/>
          </a:xfrm>
        </p:spPr>
        <p:txBody>
          <a:bodyPr/>
          <a:lstStyle/>
          <a:p>
            <a:fld id="{4569C03D-BBD4-4884-9494-55A5BF457B9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8131" y="6067095"/>
            <a:ext cx="2732869" cy="790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66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EA5C-CAB2-4043-A98E-4AACFAAE139E}" type="datetime1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Fifth National Research Symposium on Computing RSC 2021 (19-21 March, 2021)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C03D-BBD4-4884-9494-55A5BF45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07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3B955-7E40-4A63-9352-0EB0FD7389D1}" type="datetime1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Fifth National Research Symposium on Computing RSC 2021 (19-21 March, 2021)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C03D-BBD4-4884-9494-55A5BF45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862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CF8DA-DBA9-4999-B87D-2163A2EB9D2C}" type="datetime1">
              <a:rPr lang="en-US" smtClean="0"/>
              <a:t>3/16/2021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Fifth National Research Symposium on Computing RSC 2021 (19-21 March, 2021)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C03D-BBD4-4884-9494-55A5BF45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84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853D-6B89-4CDB-9315-2602DC4EFBBD}" type="datetime1">
              <a:rPr lang="en-US" smtClean="0"/>
              <a:t>3/16/2021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Fifth National Research Symposium on Computing RSC 2021 (19-21 March, 2021)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C03D-BBD4-4884-9494-55A5BF45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603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164F1-6D78-45BA-85A0-7E947AEC260E}" type="datetime1">
              <a:rPr lang="en-US" smtClean="0"/>
              <a:t>3/16/2021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Fifth National Research Symposium on Computing RSC 2021 (19-21 March, 2021)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C03D-BBD4-4884-9494-55A5BF45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5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A252-0B6D-47A1-9956-3B8C4B94E79A}" type="datetime1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Fifth National Research Symposium on Computing RSC 2021 (19-21 March, 2021)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C03D-BBD4-4884-9494-55A5BF45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00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6FEF-95FE-42BD-92A0-3E61AC5AF473}" type="datetime1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Fifth National Research Symposium on Computing RSC 2021 (19-21 March, 2021)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C03D-BBD4-4884-9494-55A5BF45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4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A6A8E-4EDA-4865-8647-EF20769D55BD}" type="datetime1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Fifth National Research Symposium on Computing RSC 2021 (19-21 March, 2021)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9C03D-BBD4-4884-9494-55A5BF45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48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301336" y="5844867"/>
            <a:ext cx="11386241" cy="1502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3247" y="-1"/>
            <a:ext cx="2059293" cy="107423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399812" y="1130507"/>
            <a:ext cx="11386241" cy="1318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301336" y="1496868"/>
            <a:ext cx="11386240" cy="24971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RSC 2021 Presentation Guidelines</a:t>
            </a:r>
          </a:p>
          <a:p>
            <a:pPr algn="ctr">
              <a:buFontTx/>
              <a:buNone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Title of the Paper</a:t>
            </a:r>
          </a:p>
          <a:p>
            <a:pPr algn="ctr">
              <a:buFontTx/>
              <a:buNone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Author Name </a:t>
            </a:r>
          </a:p>
          <a:p>
            <a:pPr algn="ctr">
              <a:buFontTx/>
              <a:buNone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Author Affiliation</a:t>
            </a:r>
          </a:p>
          <a:p>
            <a:pPr algn="ctr">
              <a:buFontTx/>
              <a:buNone/>
            </a:pP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301336" y="4847462"/>
            <a:ext cx="113862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endParaRPr lang="en-US" sz="2000" i="1" dirty="0" smtClean="0"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US" sz="2000" i="1" dirty="0" smtClean="0">
                <a:latin typeface="Comic Sans MS" pitchFamily="66" charset="0"/>
              </a:rPr>
              <a:t>If </a:t>
            </a:r>
            <a:r>
              <a:rPr lang="en-US" sz="2000" i="1" dirty="0">
                <a:latin typeface="Comic Sans MS" pitchFamily="66" charset="0"/>
              </a:rPr>
              <a:t>you wish to show affiliation logos, put them only on title </a:t>
            </a:r>
            <a:r>
              <a:rPr lang="en-US" sz="2000" i="1" dirty="0" smtClean="0">
                <a:latin typeface="Comic Sans MS" pitchFamily="66" charset="0"/>
              </a:rPr>
              <a:t>page.</a:t>
            </a:r>
            <a:endParaRPr lang="en-US" sz="2000" i="1" dirty="0">
              <a:latin typeface="Comic Sans MS" pitchFamily="66" charset="0"/>
            </a:endParaRPr>
          </a:p>
        </p:txBody>
      </p:sp>
      <p:pic>
        <p:nvPicPr>
          <p:cNvPr id="12" name="Picture 11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60" t="15029" r="8671" b="15029"/>
          <a:stretch/>
        </p:blipFill>
        <p:spPr bwMode="auto">
          <a:xfrm>
            <a:off x="273431" y="45677"/>
            <a:ext cx="1878098" cy="10285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9272614" y="538007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 smtClean="0"/>
              <a:t>Fifth National Research Symposium on Computing RSC 2021 (19-21 March, 2021) </a:t>
            </a:r>
            <a:endParaRPr lang="en-US" sz="1400" b="1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C03D-BBD4-4884-9494-55A5BF457B97}" type="slidenum">
              <a:rPr lang="en-US" sz="1400" b="1" smtClean="0"/>
              <a:t>1</a:t>
            </a:fld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199151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301336" y="5844867"/>
            <a:ext cx="11386241" cy="1502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6079" y="-109482"/>
            <a:ext cx="1596461" cy="1126492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399812" y="1130507"/>
            <a:ext cx="11386241" cy="1318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60" t="15029" r="8671" b="15029"/>
          <a:stretch/>
        </p:blipFill>
        <p:spPr bwMode="auto">
          <a:xfrm>
            <a:off x="273431" y="45677"/>
            <a:ext cx="1371600" cy="10285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9272614" y="538007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C03D-BBD4-4884-9494-55A5BF457B97}" type="slidenum">
              <a:rPr lang="en-US" b="1" smtClean="0"/>
              <a:t>2</a:t>
            </a:fld>
            <a:endParaRPr lang="en-US" b="1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1371600" y="304800"/>
            <a:ext cx="9372600" cy="6810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Purpose of this Presentation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1143000" y="1222664"/>
            <a:ext cx="10037618" cy="49291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sz="3200" dirty="0" smtClean="0"/>
              <a:t>This presentation  </a:t>
            </a:r>
          </a:p>
          <a:p>
            <a:pPr marL="0" indent="0" algn="ctr">
              <a:buNone/>
            </a:pPr>
            <a:r>
              <a:rPr lang="en-US" sz="3200" dirty="0" smtClean="0"/>
              <a:t>contains recommended guidelines for electronic slide preparation</a:t>
            </a:r>
          </a:p>
          <a:p>
            <a:pPr marL="0" indent="0" algn="ctr">
              <a:buNone/>
            </a:pPr>
            <a:endParaRPr lang="en-US" sz="3200" dirty="0" smtClean="0"/>
          </a:p>
          <a:p>
            <a:pPr algn="ctr"/>
            <a:r>
              <a:rPr lang="en-US" sz="3200" dirty="0" smtClean="0"/>
              <a:t>provides an electronic template</a:t>
            </a:r>
          </a:p>
          <a:p>
            <a:pPr lvl="1" algn="ctr"/>
            <a:r>
              <a:rPr lang="en-US" sz="2800" dirty="0" smtClean="0"/>
              <a:t>The file you are reading has settings, colors and fonts that make it easy to read</a:t>
            </a:r>
          </a:p>
          <a:p>
            <a:pPr lvl="1" algn="ctr"/>
            <a:r>
              <a:rPr lang="en-US" sz="2800" dirty="0" smtClean="0"/>
              <a:t>You may edit this file and replace our slides with your presentation</a:t>
            </a:r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501649"/>
          </a:xfrm>
        </p:spPr>
        <p:txBody>
          <a:bodyPr/>
          <a:lstStyle/>
          <a:p>
            <a:r>
              <a:rPr lang="en-US" sz="1400" b="1" smtClean="0"/>
              <a:t>Fifth National Research Symposium on Computing RSC 2021 (19-21 March, 2021)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717562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301336" y="5844867"/>
            <a:ext cx="11386241" cy="1502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6079" y="-109482"/>
            <a:ext cx="1596461" cy="1126492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399812" y="1130507"/>
            <a:ext cx="11386241" cy="1318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60" t="15029" r="8671" b="15029"/>
          <a:stretch/>
        </p:blipFill>
        <p:spPr bwMode="auto">
          <a:xfrm>
            <a:off x="273431" y="45677"/>
            <a:ext cx="1371600" cy="10285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9272614" y="538007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C03D-BBD4-4884-9494-55A5BF457B97}" type="slidenum">
              <a:rPr lang="en-US" b="1" smtClean="0"/>
              <a:t>3</a:t>
            </a:fld>
            <a:endParaRPr lang="en-US" b="1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1330677" y="1290069"/>
            <a:ext cx="8782772" cy="438327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Title slide </a:t>
            </a:r>
          </a:p>
          <a:p>
            <a:r>
              <a:rPr lang="en-US" sz="3200" dirty="0" smtClean="0"/>
              <a:t>Outline slide of your talk</a:t>
            </a:r>
          </a:p>
          <a:p>
            <a:r>
              <a:rPr lang="en-US" sz="3200" dirty="0" smtClean="0"/>
              <a:t>Introduction / Motivation / Problem or Challenge</a:t>
            </a:r>
          </a:p>
          <a:p>
            <a:r>
              <a:rPr lang="en-US" sz="3200" dirty="0" smtClean="0"/>
              <a:t>Details of work</a:t>
            </a:r>
          </a:p>
          <a:p>
            <a:r>
              <a:rPr lang="en-US" sz="3200" dirty="0" smtClean="0"/>
              <a:t>State how your results compare to other reported work.</a:t>
            </a:r>
          </a:p>
          <a:p>
            <a:r>
              <a:rPr lang="en-US" sz="3200" dirty="0" smtClean="0"/>
              <a:t>Conclusion slide</a:t>
            </a:r>
          </a:p>
          <a:p>
            <a:r>
              <a:rPr lang="en-US" sz="3200" dirty="0" smtClean="0"/>
              <a:t>Backup slides if desired</a:t>
            </a: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2099605" y="221673"/>
            <a:ext cx="7762008" cy="6810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Typical Presentation Flow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501649"/>
          </a:xfrm>
        </p:spPr>
        <p:txBody>
          <a:bodyPr/>
          <a:lstStyle/>
          <a:p>
            <a:r>
              <a:rPr lang="en-US" sz="1400" b="1" smtClean="0"/>
              <a:t>Fifth National Research Symposium on Computing RSC 2021 (19-21 March, 2021)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324403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301336" y="5844867"/>
            <a:ext cx="11386241" cy="1502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6079" y="-109482"/>
            <a:ext cx="1596461" cy="1126492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399812" y="1130507"/>
            <a:ext cx="11386241" cy="1318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60" t="15029" r="8671" b="15029"/>
          <a:stretch/>
        </p:blipFill>
        <p:spPr bwMode="auto">
          <a:xfrm>
            <a:off x="273431" y="45677"/>
            <a:ext cx="1371600" cy="10285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9272614" y="538007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C03D-BBD4-4884-9494-55A5BF457B97}" type="slidenum">
              <a:rPr lang="en-US" b="1" smtClean="0"/>
              <a:t>4</a:t>
            </a:fld>
            <a:endParaRPr lang="en-US" b="1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11200" y="1436688"/>
            <a:ext cx="10791536" cy="427165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defRPr/>
            </a:pPr>
            <a:r>
              <a:rPr lang="en-US" sz="3200" dirty="0" smtClean="0"/>
              <a:t>Use short phrases, not long sentences</a:t>
            </a:r>
          </a:p>
          <a:p>
            <a:pPr>
              <a:lnSpc>
                <a:spcPct val="115000"/>
              </a:lnSpc>
              <a:defRPr/>
            </a:pPr>
            <a:r>
              <a:rPr lang="en-US" sz="3200" dirty="0" smtClean="0"/>
              <a:t>Use Arial (or similar) sans serif font</a:t>
            </a:r>
          </a:p>
          <a:p>
            <a:pPr lvl="1">
              <a:defRPr/>
            </a:pPr>
            <a:r>
              <a:rPr lang="en-US" dirty="0" smtClean="0">
                <a:latin typeface="Helvetica" pitchFamily="34" charset="0"/>
              </a:rPr>
              <a:t>This line uses Helvetica 24 pt. bold</a:t>
            </a:r>
          </a:p>
          <a:p>
            <a:pPr lvl="1">
              <a:defRPr/>
            </a:pPr>
            <a:r>
              <a:rPr lang="en-US" dirty="0" smtClean="0">
                <a:latin typeface="Calibri" pitchFamily="34" charset="0"/>
              </a:rPr>
              <a:t>This is Calibri 24 pt. bold</a:t>
            </a:r>
          </a:p>
          <a:p>
            <a:pPr lvl="1">
              <a:defRPr/>
            </a:pPr>
            <a:r>
              <a:rPr lang="en-US" dirty="0" smtClean="0"/>
              <a:t>The rest </a:t>
            </a:r>
            <a:r>
              <a:rPr lang="en-US" dirty="0" smtClean="0">
                <a:latin typeface="+mj-lt"/>
              </a:rPr>
              <a:t>of</a:t>
            </a:r>
            <a:r>
              <a:rPr lang="en-US" dirty="0" smtClean="0"/>
              <a:t> the document uses Arial bold</a:t>
            </a:r>
          </a:p>
          <a:p>
            <a:pPr>
              <a:lnSpc>
                <a:spcPct val="115000"/>
              </a:lnSpc>
              <a:defRPr/>
            </a:pPr>
            <a:r>
              <a:rPr lang="en-US" sz="3200" dirty="0" smtClean="0"/>
              <a:t>28 Point or larger for titles</a:t>
            </a:r>
            <a:endParaRPr lang="en-US" sz="3200" i="1" dirty="0" smtClean="0"/>
          </a:p>
          <a:p>
            <a:pPr>
              <a:lnSpc>
                <a:spcPct val="115000"/>
              </a:lnSpc>
              <a:defRPr/>
            </a:pPr>
            <a:r>
              <a:rPr lang="en-US" sz="1600" dirty="0" smtClean="0"/>
              <a:t>This font is 16 pt.  If you use fonts that are smaller than 18 point, </a:t>
            </a:r>
            <a:br>
              <a:rPr lang="en-US" sz="1600" dirty="0" smtClean="0"/>
            </a:br>
            <a:r>
              <a:rPr lang="en-US" sz="1600" dirty="0" smtClean="0"/>
              <a:t>people in the back of the room cannot read your slide.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1362075" y="419100"/>
            <a:ext cx="9330170" cy="6810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Style Guidelines</a:t>
            </a:r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501649"/>
          </a:xfrm>
        </p:spPr>
        <p:txBody>
          <a:bodyPr/>
          <a:lstStyle/>
          <a:p>
            <a:r>
              <a:rPr lang="en-US" sz="1400" b="1" smtClean="0"/>
              <a:t>Fifth National Research Symposium on Computing RSC 2021 (19-21 March, 2021)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430646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301336" y="5844867"/>
            <a:ext cx="11386241" cy="1502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6079" y="-109482"/>
            <a:ext cx="1596461" cy="1126492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399812" y="1130507"/>
            <a:ext cx="11386241" cy="1318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60" t="15029" r="8671" b="15029"/>
          <a:stretch/>
        </p:blipFill>
        <p:spPr bwMode="auto">
          <a:xfrm>
            <a:off x="273431" y="45677"/>
            <a:ext cx="1371600" cy="10285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9272614" y="538007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C03D-BBD4-4884-9494-55A5BF457B97}" type="slidenum">
              <a:rPr lang="en-US" b="1" smtClean="0"/>
              <a:t>5</a:t>
            </a:fld>
            <a:endParaRPr lang="en-US" b="1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1089038" y="1262497"/>
            <a:ext cx="7772400" cy="43058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en-US" sz="3200" dirty="0" smtClean="0"/>
              <a:t>Goal of one slide in 1 to 2 minutes</a:t>
            </a:r>
          </a:p>
          <a:p>
            <a:pPr>
              <a:lnSpc>
                <a:spcPct val="115000"/>
              </a:lnSpc>
            </a:pPr>
            <a:r>
              <a:rPr lang="en-US" sz="3200" dirty="0" smtClean="0"/>
              <a:t>Each slide should have a title</a:t>
            </a:r>
          </a:p>
          <a:p>
            <a:pPr>
              <a:lnSpc>
                <a:spcPct val="115000"/>
              </a:lnSpc>
            </a:pPr>
            <a:r>
              <a:rPr lang="en-US" sz="3200" dirty="0" smtClean="0"/>
              <a:t>Limit  ~ 9 lines of text</a:t>
            </a:r>
          </a:p>
          <a:p>
            <a:pPr>
              <a:lnSpc>
                <a:spcPct val="115000"/>
              </a:lnSpc>
            </a:pPr>
            <a:r>
              <a:rPr lang="en-US" sz="3200" dirty="0" smtClean="0"/>
              <a:t>Limit  ~ 7 words per line</a:t>
            </a:r>
          </a:p>
          <a:p>
            <a:pPr>
              <a:lnSpc>
                <a:spcPct val="115000"/>
              </a:lnSpc>
            </a:pPr>
            <a:r>
              <a:rPr lang="en-US" sz="3200" dirty="0" smtClean="0"/>
              <a:t>Slides sized for “On Screen Show”</a:t>
            </a:r>
          </a:p>
          <a:p>
            <a:pPr>
              <a:lnSpc>
                <a:spcPct val="115000"/>
              </a:lnSpc>
            </a:pPr>
            <a:r>
              <a:rPr lang="en-US" sz="3200" dirty="0" smtClean="0"/>
              <a:t>Slide orientation:   Landscape</a:t>
            </a:r>
            <a:endParaRPr lang="en-US" sz="3200" i="1" dirty="0" smtClean="0">
              <a:solidFill>
                <a:srgbClr val="003399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1362075" y="419100"/>
            <a:ext cx="9195089" cy="6810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Style Guidelines (cont..)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501649"/>
          </a:xfrm>
        </p:spPr>
        <p:txBody>
          <a:bodyPr/>
          <a:lstStyle/>
          <a:p>
            <a:r>
              <a:rPr lang="en-US" sz="1400" b="1" smtClean="0"/>
              <a:t>Fifth National Research Symposium on Computing RSC 2021 (19-21 March, 2021)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613123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301336" y="5844867"/>
            <a:ext cx="11386241" cy="1502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6079" y="-109482"/>
            <a:ext cx="1596461" cy="1126492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399812" y="1130507"/>
            <a:ext cx="11386241" cy="1318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60" t="15029" r="8671" b="15029"/>
          <a:stretch/>
        </p:blipFill>
        <p:spPr bwMode="auto">
          <a:xfrm>
            <a:off x="273431" y="45677"/>
            <a:ext cx="1371600" cy="10285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9272614" y="538007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C03D-BBD4-4884-9494-55A5BF457B97}" type="slidenum">
              <a:rPr lang="en-US" b="1" smtClean="0"/>
              <a:t>6</a:t>
            </a:fld>
            <a:endParaRPr lang="en-US" b="1"/>
          </a:p>
        </p:txBody>
      </p:sp>
      <p:sp>
        <p:nvSpPr>
          <p:cNvPr id="13" name="Rectangle 1026"/>
          <p:cNvSpPr txBox="1">
            <a:spLocks noChangeArrowheads="1"/>
          </p:cNvSpPr>
          <p:nvPr/>
        </p:nvSpPr>
        <p:spPr bwMode="auto">
          <a:xfrm>
            <a:off x="1748118" y="304800"/>
            <a:ext cx="8135470" cy="62589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Contrast</a:t>
            </a:r>
          </a:p>
        </p:txBody>
      </p:sp>
      <p:sp>
        <p:nvSpPr>
          <p:cNvPr id="14" name="Rectangle 1027"/>
          <p:cNvSpPr txBox="1">
            <a:spLocks noChangeArrowheads="1"/>
          </p:cNvSpPr>
          <p:nvPr/>
        </p:nvSpPr>
        <p:spPr>
          <a:xfrm>
            <a:off x="1305108" y="1353670"/>
            <a:ext cx="8362950" cy="4129204"/>
          </a:xfrm>
          <a:prstGeom prst="rect">
            <a:avLst/>
          </a:prstGeom>
          <a:noFill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2060"/>
                </a:solidFill>
              </a:rPr>
              <a:t>Choose high contrast font color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Use dark lines/text on a light background</a:t>
            </a:r>
          </a:p>
          <a:p>
            <a:pPr lvl="1"/>
            <a:r>
              <a:rPr lang="en-US" sz="3200" dirty="0" smtClean="0"/>
              <a:t>Foreground:  Black, </a:t>
            </a:r>
            <a:r>
              <a:rPr lang="en-US" sz="3200" dirty="0" smtClean="0">
                <a:solidFill>
                  <a:srgbClr val="003399"/>
                </a:solidFill>
              </a:rPr>
              <a:t>Blue</a:t>
            </a:r>
            <a:r>
              <a:rPr lang="en-US" sz="3200" dirty="0" smtClean="0"/>
              <a:t>, </a:t>
            </a:r>
            <a:r>
              <a:rPr lang="en-US" sz="3200" dirty="0" smtClean="0">
                <a:solidFill>
                  <a:schemeClr val="accent2"/>
                </a:solidFill>
              </a:rPr>
              <a:t>Red</a:t>
            </a:r>
          </a:p>
          <a:p>
            <a:pPr lvl="1"/>
            <a:r>
              <a:rPr lang="en-US" sz="3200" dirty="0" smtClean="0"/>
              <a:t>Background:  White</a:t>
            </a:r>
          </a:p>
          <a:p>
            <a:pPr lvl="1"/>
            <a:r>
              <a:rPr lang="en-US" sz="3200" dirty="0" smtClean="0"/>
              <a:t>Caution:  </a:t>
            </a:r>
            <a:r>
              <a:rPr lang="en-US" sz="3200" dirty="0" smtClean="0">
                <a:solidFill>
                  <a:srgbClr val="FFFF00"/>
                </a:solidFill>
              </a:rPr>
              <a:t>Yellow</a:t>
            </a:r>
            <a:r>
              <a:rPr lang="en-US" sz="3200" dirty="0" smtClean="0"/>
              <a:t>, </a:t>
            </a:r>
            <a:r>
              <a:rPr lang="en-US" sz="3200" dirty="0" smtClean="0">
                <a:solidFill>
                  <a:srgbClr val="C0C0C0"/>
                </a:solidFill>
              </a:rPr>
              <a:t>grey</a:t>
            </a:r>
            <a:r>
              <a:rPr lang="en-US" sz="3200" dirty="0" smtClean="0"/>
              <a:t> or </a:t>
            </a:r>
            <a:r>
              <a:rPr lang="en-US" sz="3200" dirty="0" smtClean="0">
                <a:solidFill>
                  <a:srgbClr val="00FFFF"/>
                </a:solidFill>
              </a:rPr>
              <a:t>cyan</a:t>
            </a:r>
            <a:r>
              <a:rPr lang="en-US" sz="3200" dirty="0" smtClean="0"/>
              <a:t> lettering and lines are unreadable when projected</a:t>
            </a:r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501649"/>
          </a:xfrm>
        </p:spPr>
        <p:txBody>
          <a:bodyPr/>
          <a:lstStyle/>
          <a:p>
            <a:r>
              <a:rPr lang="en-US" sz="1400" b="1" smtClean="0"/>
              <a:t>Fifth National Research Symposium on Computing RSC 2021 (19-21 March, 2021)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535068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301336" y="5844867"/>
            <a:ext cx="11386241" cy="1502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6079" y="-109482"/>
            <a:ext cx="1596461" cy="1126492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399812" y="1130507"/>
            <a:ext cx="11386241" cy="1318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60" t="15029" r="8671" b="15029"/>
          <a:stretch/>
        </p:blipFill>
        <p:spPr bwMode="auto">
          <a:xfrm>
            <a:off x="273431" y="45677"/>
            <a:ext cx="1371600" cy="10285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9272614" y="538007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C03D-BBD4-4884-9494-55A5BF457B97}" type="slidenum">
              <a:rPr lang="en-US" b="1" smtClean="0"/>
              <a:t>7</a:t>
            </a:fld>
            <a:endParaRPr lang="en-US" b="1"/>
          </a:p>
        </p:txBody>
      </p:sp>
      <p:sp>
        <p:nvSpPr>
          <p:cNvPr id="17" name="Rectangle 1027"/>
          <p:cNvSpPr txBox="1">
            <a:spLocks noChangeArrowheads="1"/>
          </p:cNvSpPr>
          <p:nvPr/>
        </p:nvSpPr>
        <p:spPr>
          <a:xfrm>
            <a:off x="685800" y="1257014"/>
            <a:ext cx="7772400" cy="43369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3200" dirty="0" smtClean="0"/>
              <a:t>Slides should display without delay</a:t>
            </a:r>
          </a:p>
          <a:p>
            <a:pPr>
              <a:lnSpc>
                <a:spcPct val="100000"/>
              </a:lnSpc>
            </a:pPr>
            <a:r>
              <a:rPr lang="en-US" sz="3200" dirty="0" smtClean="0"/>
              <a:t>Do not distract the audience with </a:t>
            </a:r>
            <a:br>
              <a:rPr lang="en-US" sz="3200" dirty="0" smtClean="0"/>
            </a:br>
            <a:r>
              <a:rPr lang="en-US" sz="3200" dirty="0" smtClean="0"/>
              <a:t>any transition effects</a:t>
            </a:r>
          </a:p>
          <a:p>
            <a:pPr>
              <a:lnSpc>
                <a:spcPct val="100000"/>
              </a:lnSpc>
            </a:pPr>
            <a:r>
              <a:rPr lang="en-US" sz="3200" dirty="0" smtClean="0"/>
              <a:t>Avoid use of slow graphics, fonts and special effects – use video clips only if absolutely essential.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Do not use sound effects</a:t>
            </a:r>
          </a:p>
        </p:txBody>
      </p:sp>
      <p:sp>
        <p:nvSpPr>
          <p:cNvPr id="18" name="Rectangle 1026"/>
          <p:cNvSpPr txBox="1">
            <a:spLocks noChangeArrowheads="1"/>
          </p:cNvSpPr>
          <p:nvPr/>
        </p:nvSpPr>
        <p:spPr bwMode="auto">
          <a:xfrm>
            <a:off x="2693328" y="419100"/>
            <a:ext cx="6410325" cy="6810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Display Speed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501649"/>
          </a:xfrm>
        </p:spPr>
        <p:txBody>
          <a:bodyPr/>
          <a:lstStyle/>
          <a:p>
            <a:r>
              <a:rPr lang="en-US" sz="1400" b="1" smtClean="0"/>
              <a:t>Fifth National Research Symposium on Computing RSC 2021 (19-21 March, 2021)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767998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470</Words>
  <Application>Microsoft Office PowerPoint</Application>
  <PresentationFormat>Widescreen</PresentationFormat>
  <Paragraphs>75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vinayak</dc:creator>
  <cp:lastModifiedBy>Nandinee</cp:lastModifiedBy>
  <cp:revision>19</cp:revision>
  <dcterms:created xsi:type="dcterms:W3CDTF">2018-12-11T13:26:12Z</dcterms:created>
  <dcterms:modified xsi:type="dcterms:W3CDTF">2021-03-16T12:03:03Z</dcterms:modified>
</cp:coreProperties>
</file>